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  <Relationship Id='rId39' Target='slides/slide34.xml' Type='http://schemas.openxmlformats.org/officeDocument/2006/relationships/slide' />
  <Relationship Id='rId40' Target='slides/slide35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3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9' Target='../media/image33.png' Type='http://schemas.openxmlformats.org/officeDocument/2006/relationships/image' />
</Relationships>

</file>

<file path=ppt/slides/_rels/slide3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40' Target='../media/image34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9A88543C-5E76-4101-8C0B-3FE646DEC139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London Bike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A2A1B842-14B5-4A57-A24D-B74EB24D8474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20/2/2021 3:36:59 PM GMT+08:00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2 vs Cnt" id="10" name="slide10">
            <a:extLst>
              <a:ext uri="{FF2B5EF4-FFF2-40B4-BE49-F238E27FC236}">
                <a16:creationId xmlns:a16="http://schemas.microsoft.com/office/drawing/2014/main" id="{6F84E89B-03AC-4220-925A-1E58590272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105" y="0"/>
            <a:ext cx="6413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ather Variation" id="11" name="slide11">
            <a:extLst>
              <a:ext uri="{FF2B5EF4-FFF2-40B4-BE49-F238E27FC236}">
                <a16:creationId xmlns:a16="http://schemas.microsoft.com/office/drawing/2014/main" id="{F2737DFE-6C54-454B-992D-AF2FF21F90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68" y="0"/>
            <a:ext cx="4956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1 vs Cnt" id="12" name="slide12">
            <a:extLst>
              <a:ext uri="{FF2B5EF4-FFF2-40B4-BE49-F238E27FC236}">
                <a16:creationId xmlns:a16="http://schemas.microsoft.com/office/drawing/2014/main" id="{E306591D-3E1E-4B56-97AF-58FED22266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105" y="0"/>
            <a:ext cx="6413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ecast" id="13" name="slide13">
            <a:extLst>
              <a:ext uri="{FF2B5EF4-FFF2-40B4-BE49-F238E27FC236}">
                <a16:creationId xmlns:a16="http://schemas.microsoft.com/office/drawing/2014/main" id="{CBB5A7B7-72D4-49E6-ADB6-042EA92765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685" y="0"/>
            <a:ext cx="7232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ot" id="14" name="slide14">
            <a:extLst>
              <a:ext uri="{FF2B5EF4-FFF2-40B4-BE49-F238E27FC236}">
                <a16:creationId xmlns:a16="http://schemas.microsoft.com/office/drawing/2014/main" id="{679B96C2-A2F7-4CDC-9CF7-ACBC6A826E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rrelation" id="15" name="slide15">
            <a:extLst>
              <a:ext uri="{FF2B5EF4-FFF2-40B4-BE49-F238E27FC236}">
                <a16:creationId xmlns:a16="http://schemas.microsoft.com/office/drawing/2014/main" id="{172DDBE7-9174-4B9C-AC18-5C65AEB848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arter" id="16" name="slide16">
            <a:extLst>
              <a:ext uri="{FF2B5EF4-FFF2-40B4-BE49-F238E27FC236}">
                <a16:creationId xmlns:a16="http://schemas.microsoft.com/office/drawing/2014/main" id="{17D2F024-4497-455F-8E3C-510E739516F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80" y="0"/>
            <a:ext cx="10014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speed Vs Cnt" id="17" name="slide17">
            <a:extLst>
              <a:ext uri="{FF2B5EF4-FFF2-40B4-BE49-F238E27FC236}">
                <a16:creationId xmlns:a16="http://schemas.microsoft.com/office/drawing/2014/main" id="{21F77E01-79BC-4AC3-9244-772F867947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1" y="0"/>
            <a:ext cx="1182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speed vs Cnt" id="18" name="slide18">
            <a:extLst>
              <a:ext uri="{FF2B5EF4-FFF2-40B4-BE49-F238E27FC236}">
                <a16:creationId xmlns:a16="http://schemas.microsoft.com/office/drawing/2014/main" id="{02DD6384-2714-4815-BF12-CB9533B26D3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105" y="0"/>
            <a:ext cx="6413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um vs Cnt" id="19" name="slide19">
            <a:extLst>
              <a:ext uri="{FF2B5EF4-FFF2-40B4-BE49-F238E27FC236}">
                <a16:creationId xmlns:a16="http://schemas.microsoft.com/office/drawing/2014/main" id="{4ECF7155-8366-472F-82B6-AD829D2F5FB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105" y="0"/>
            <a:ext cx="6413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lidy" id="2" name="slide2">
            <a:extLst>
              <a:ext uri="{FF2B5EF4-FFF2-40B4-BE49-F238E27FC236}">
                <a16:creationId xmlns:a16="http://schemas.microsoft.com/office/drawing/2014/main" id="{EF219A84-C8FE-48D1-98F3-6DBCA00EF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68" y="0"/>
            <a:ext cx="11814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1 Vs Cnt" id="20" name="slide20">
            <a:extLst>
              <a:ext uri="{FF2B5EF4-FFF2-40B4-BE49-F238E27FC236}">
                <a16:creationId xmlns:a16="http://schemas.microsoft.com/office/drawing/2014/main" id="{DCE845B7-6E19-4DF2-9B76-2180261EF0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1" y="0"/>
            <a:ext cx="1182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2 Vs Cnt" id="21" name="slide21">
            <a:extLst>
              <a:ext uri="{FF2B5EF4-FFF2-40B4-BE49-F238E27FC236}">
                <a16:creationId xmlns:a16="http://schemas.microsoft.com/office/drawing/2014/main" id="{AD669B89-5205-4463-B09C-C3F8656C0FF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1" y="0"/>
            <a:ext cx="1182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liday Vs Non Holiday (Weekend)" id="22" name="slide22">
            <a:extLst>
              <a:ext uri="{FF2B5EF4-FFF2-40B4-BE49-F238E27FC236}">
                <a16:creationId xmlns:a16="http://schemas.microsoft.com/office/drawing/2014/main" id="{DD5342A6-A9E9-4CE7-933E-B5D8F3B6787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68" y="0"/>
            <a:ext cx="11814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nd" id="23" name="slide23">
            <a:extLst>
              <a:ext uri="{FF2B5EF4-FFF2-40B4-BE49-F238E27FC236}">
                <a16:creationId xmlns:a16="http://schemas.microsoft.com/office/drawing/2014/main" id="{05E2E92D-DC91-4720-8B3B-B948A42EE6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neral Trend" id="24" name="slide24">
            <a:extLst>
              <a:ext uri="{FF2B5EF4-FFF2-40B4-BE49-F238E27FC236}">
                <a16:creationId xmlns:a16="http://schemas.microsoft.com/office/drawing/2014/main" id="{B1C2D2FF-2284-4C18-8781-0CE07E79AB2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5" id="25" name="slide25">
            <a:extLst>
              <a:ext uri="{FF2B5EF4-FFF2-40B4-BE49-F238E27FC236}">
                <a16:creationId xmlns:a16="http://schemas.microsoft.com/office/drawing/2014/main" id="{F1664BCD-1033-4D8A-8D71-1F1F1BA0984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rrelation 2" id="26" name="slide26">
            <a:extLst>
              <a:ext uri="{FF2B5EF4-FFF2-40B4-BE49-F238E27FC236}">
                <a16:creationId xmlns:a16="http://schemas.microsoft.com/office/drawing/2014/main" id="{8C6F029B-6277-4FC5-AFB7-7AACE0668E5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ind &amp;amp; Hum" id="27" name="slide27">
            <a:extLst>
              <a:ext uri="{FF2B5EF4-FFF2-40B4-BE49-F238E27FC236}">
                <a16:creationId xmlns:a16="http://schemas.microsoft.com/office/drawing/2014/main" id="{961468CE-7C2E-40AC-9377-C1054A657EF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93" y="0"/>
            <a:ext cx="7528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21" id="28" name="slide28">
            <a:extLst>
              <a:ext uri="{FF2B5EF4-FFF2-40B4-BE49-F238E27FC236}">
                <a16:creationId xmlns:a16="http://schemas.microsoft.com/office/drawing/2014/main" id="{81E7ADA8-C689-4CBC-BB17-4B103623C7C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22" id="29" name="slide29">
            <a:extLst>
              <a:ext uri="{FF2B5EF4-FFF2-40B4-BE49-F238E27FC236}">
                <a16:creationId xmlns:a16="http://schemas.microsoft.com/office/drawing/2014/main" id="{D017B4AA-AF4C-4143-866A-1378ED90166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NT" id="3" name="slide3">
            <a:extLst>
              <a:ext uri="{FF2B5EF4-FFF2-40B4-BE49-F238E27FC236}">
                <a16:creationId xmlns:a16="http://schemas.microsoft.com/office/drawing/2014/main" id="{0E7D372E-F5DD-4F35-81E5-B967D0A8D2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68" y="0"/>
            <a:ext cx="11814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23" id="30" name="slide30">
            <a:extLst>
              <a:ext uri="{FF2B5EF4-FFF2-40B4-BE49-F238E27FC236}">
                <a16:creationId xmlns:a16="http://schemas.microsoft.com/office/drawing/2014/main" id="{73D8657D-38A7-45C1-8518-EA611A261E6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24" id="31" name="slide31">
            <a:extLst>
              <a:ext uri="{FF2B5EF4-FFF2-40B4-BE49-F238E27FC236}">
                <a16:creationId xmlns:a16="http://schemas.microsoft.com/office/drawing/2014/main" id="{CF0101C6-232E-4EE4-9E8D-55BFB46E2F2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25" id="32" name="slide32">
            <a:extLst>
              <a:ext uri="{FF2B5EF4-FFF2-40B4-BE49-F238E27FC236}">
                <a16:creationId xmlns:a16="http://schemas.microsoft.com/office/drawing/2014/main" id="{2F28EFF9-1F9B-424F-9F2B-E0D796306A5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26" id="33" name="slide33">
            <a:extLst>
              <a:ext uri="{FF2B5EF4-FFF2-40B4-BE49-F238E27FC236}">
                <a16:creationId xmlns:a16="http://schemas.microsoft.com/office/drawing/2014/main" id="{A090B436-EF56-432F-9A36-AC2ACC281EA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27" id="34" name="slide34">
            <a:extLst>
              <a:ext uri="{FF2B5EF4-FFF2-40B4-BE49-F238E27FC236}">
                <a16:creationId xmlns:a16="http://schemas.microsoft.com/office/drawing/2014/main" id="{517AEEC6-D5F6-40D5-8FF9-9D0C6173EB9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ecast1" id="35" name="slide35">
            <a:extLst>
              <a:ext uri="{FF2B5EF4-FFF2-40B4-BE49-F238E27FC236}">
                <a16:creationId xmlns:a16="http://schemas.microsoft.com/office/drawing/2014/main" id="{EFC1F8F3-7E47-4D73-BE9D-3CFDC0422CF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dyMinusTemp" id="4" name="slide4">
            <a:extLst>
              <a:ext uri="{FF2B5EF4-FFF2-40B4-BE49-F238E27FC236}">
                <a16:creationId xmlns:a16="http://schemas.microsoft.com/office/drawing/2014/main" id="{4B568390-4C65-44EC-810F-992ED75355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41" y="0"/>
            <a:ext cx="7637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ekday" id="5" name="slide5">
            <a:extLst>
              <a:ext uri="{FF2B5EF4-FFF2-40B4-BE49-F238E27FC236}">
                <a16:creationId xmlns:a16="http://schemas.microsoft.com/office/drawing/2014/main" id="{684BB2F9-4FF5-42D6-B8AA-48052E83C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084" y="0"/>
            <a:ext cx="3849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ason" id="6" name="slide6">
            <a:extLst>
              <a:ext uri="{FF2B5EF4-FFF2-40B4-BE49-F238E27FC236}">
                <a16:creationId xmlns:a16="http://schemas.microsoft.com/office/drawing/2014/main" id="{28F26494-D747-41AC-BD32-78219D03C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03" y="0"/>
            <a:ext cx="11406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2 &amp;amp; Hum" id="7" name="slide7">
            <a:extLst>
              <a:ext uri="{FF2B5EF4-FFF2-40B4-BE49-F238E27FC236}">
                <a16:creationId xmlns:a16="http://schemas.microsoft.com/office/drawing/2014/main" id="{D5E5E8AD-3E9D-44DC-BDCB-D2118A4788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93" y="0"/>
            <a:ext cx="7528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um Vs Cnt" id="8" name="slide8">
            <a:extLst>
              <a:ext uri="{FF2B5EF4-FFF2-40B4-BE49-F238E27FC236}">
                <a16:creationId xmlns:a16="http://schemas.microsoft.com/office/drawing/2014/main" id="{93621F6C-58F9-41F7-97DE-4729481432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1" y="0"/>
            <a:ext cx="11822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1 &amp;amp; Hum" id="9" name="slide9">
            <a:extLst>
              <a:ext uri="{FF2B5EF4-FFF2-40B4-BE49-F238E27FC236}">
                <a16:creationId xmlns:a16="http://schemas.microsoft.com/office/drawing/2014/main" id="{528D3452-12B3-49D9-8F83-9383824687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30" y="0"/>
            <a:ext cx="7385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2021-02-20T07:37:10Z</dcterms:created>
  <dcterms:modified xsi:type="dcterms:W3CDTF">2021-02-20T07:37:10Z</dcterms:modified>
</cp:coreProperties>
</file>